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3"/>
  </p:notesMasterIdLst>
  <p:sldIdLst>
    <p:sldId id="265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9427" autoAdjust="0"/>
  </p:normalViewPr>
  <p:slideViewPr>
    <p:cSldViewPr>
      <p:cViewPr>
        <p:scale>
          <a:sx n="70" d="100"/>
          <a:sy n="70" d="100"/>
        </p:scale>
        <p:origin x="-2910" y="-11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065F79-9604-4C70-B959-E61B812AC21B}" type="datetimeFigureOut">
              <a:rPr lang="en-US" smtClean="0"/>
              <a:pPr/>
              <a:t>3/28/2013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B8A6C6-45DE-4B4C-B352-3D39750F52F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378823-F084-4AEF-B83A-C2603795784F}" type="datetimeFigureOut">
              <a:rPr lang="en-GB" smtClean="0"/>
              <a:pPr/>
              <a:t>28/03/2013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04B3F9-20C3-40D3-B9DC-1522DD70D54B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MR. ANTHONY\Desktop\Picture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052736"/>
            <a:ext cx="5545200" cy="34350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27611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Tony Okafor</dc:creator>
  <cp:lastModifiedBy>Anthony.Okafor</cp:lastModifiedBy>
  <cp:revision>1642</cp:revision>
  <dcterms:created xsi:type="dcterms:W3CDTF">2012-01-26T16:13:17Z</dcterms:created>
  <dcterms:modified xsi:type="dcterms:W3CDTF">2013-03-28T08:29:49Z</dcterms:modified>
</cp:coreProperties>
</file>